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C5F60C-BE4C-45FC-A586-FC98318ED7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991249"/>
          </a:xfrm>
        </p:spPr>
        <p:txBody>
          <a:bodyPr/>
          <a:lstStyle/>
          <a:p>
            <a:r>
              <a:rPr lang="es-MX" dirty="0"/>
              <a:t>Base de datos de libros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A0F16AC-4840-4EFD-81EE-5CED519D3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011681"/>
            <a:ext cx="10993546" cy="1074086"/>
          </a:xfrm>
        </p:spPr>
        <p:txBody>
          <a:bodyPr>
            <a:normAutofit/>
          </a:bodyPr>
          <a:lstStyle/>
          <a:p>
            <a:pPr algn="r"/>
            <a:r>
              <a:rPr lang="es-MX" dirty="0"/>
              <a:t>Julio Cesar Barajas </a:t>
            </a:r>
            <a:r>
              <a:rPr lang="es-MX" dirty="0" err="1"/>
              <a:t>Rodriguez</a:t>
            </a:r>
            <a:endParaRPr lang="es-MX" dirty="0"/>
          </a:p>
          <a:p>
            <a:pPr algn="r"/>
            <a:r>
              <a:rPr lang="es-MX" dirty="0" err="1"/>
              <a:t>Arodi</a:t>
            </a:r>
            <a:r>
              <a:rPr lang="es-MX" dirty="0"/>
              <a:t> Fuentes Montelongo</a:t>
            </a:r>
          </a:p>
          <a:p>
            <a:pPr algn="r"/>
            <a:r>
              <a:rPr lang="es-MX" dirty="0"/>
              <a:t>Luis Guillermo </a:t>
            </a:r>
            <a:r>
              <a:rPr lang="es-MX" dirty="0" err="1"/>
              <a:t>Hernandez</a:t>
            </a:r>
            <a:r>
              <a:rPr lang="es-MX" dirty="0"/>
              <a:t> Araujo</a:t>
            </a:r>
          </a:p>
        </p:txBody>
      </p:sp>
    </p:spTree>
    <p:extLst>
      <p:ext uri="{BB962C8B-B14F-4D97-AF65-F5344CB8AC3E}">
        <p14:creationId xmlns:p14="http://schemas.microsoft.com/office/powerpoint/2010/main" val="1291997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2639010-8958-48D8-A128-D9BBC0561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 principal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51ACDAF3-2309-47F5-BB3A-EC3E45432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Registrar y almacenar usuarios en una base de datos</a:t>
            </a:r>
          </a:p>
          <a:p>
            <a:r>
              <a:rPr lang="es-MX" dirty="0"/>
              <a:t>Proveer libros de manera gratuita a los usuarios registrados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12133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9DA493C4-FBC2-48D7-A552-CF1A79E28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Pagina principal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6F9C8792-1501-4133-9F52-9D6FBFBD6C0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/>
              <a:t>Inicio de sesión</a:t>
            </a:r>
          </a:p>
          <a:p>
            <a:r>
              <a:rPr lang="es-MX" dirty="0"/>
              <a:t>Registro de usuarios</a:t>
            </a:r>
          </a:p>
        </p:txBody>
      </p:sp>
      <p:pic>
        <p:nvPicPr>
          <p:cNvPr id="12" name="Marcador de contenido 11">
            <a:extLst>
              <a:ext uri="{FF2B5EF4-FFF2-40B4-BE49-F238E27FC236}">
                <a16:creationId xmlns:a16="http://schemas.microsoft.com/office/drawing/2014/main" id="{CC8EE673-F07D-4463-AFBA-2BD7CF974A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8075" y="2519710"/>
            <a:ext cx="5422900" cy="30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534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94BD6F-98DA-4484-BECB-CC9D31872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Menú principal de usuario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5CA962-087F-4B58-9A50-17441CE16C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/>
              <a:t>Acceso a libros ordenados en 10 diferentes categorías</a:t>
            </a:r>
          </a:p>
          <a:p>
            <a:r>
              <a:rPr lang="es-MX" dirty="0"/>
              <a:t>Barra de acceso directo a búsqueda en Google.com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9B9EA95-7622-4ABE-8E9C-50CDDC2893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8075" y="2519710"/>
            <a:ext cx="5422900" cy="30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953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646686-8F8C-438B-8621-87C767216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Sub-menú de libros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EB5BD5-829D-45C1-80CA-8ABD363637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/>
              <a:t>Contiene los PDF descargables a 1 clic</a:t>
            </a:r>
          </a:p>
          <a:p>
            <a:r>
              <a:rPr lang="es-MX" dirty="0"/>
              <a:t>Se muestra</a:t>
            </a:r>
          </a:p>
          <a:p>
            <a:pPr lvl="1"/>
            <a:r>
              <a:rPr lang="es-MX" dirty="0"/>
              <a:t>Nombre</a:t>
            </a:r>
          </a:p>
          <a:p>
            <a:pPr lvl="1"/>
            <a:r>
              <a:rPr lang="es-MX" dirty="0"/>
              <a:t>Numero de paginas</a:t>
            </a:r>
          </a:p>
          <a:p>
            <a:pPr lvl="1"/>
            <a:r>
              <a:rPr lang="es-MX" dirty="0"/>
              <a:t>Tamaño del archivo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1FDFDB5-139E-4B83-AC23-04F3259EB94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8075" y="2519710"/>
            <a:ext cx="5422900" cy="30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183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D9917D-95CA-491A-80EF-0A39184E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Paginas extras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6B00664-3104-471D-A7FF-2FC48F49C48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/>
              <a:t>La importancia de Leer</a:t>
            </a:r>
          </a:p>
          <a:p>
            <a:r>
              <a:rPr lang="es-MX" dirty="0"/>
              <a:t>Acerca de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00D2ED6-3F35-4E4E-9E4B-BC5959EE10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8075" y="2519710"/>
            <a:ext cx="5422900" cy="30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56104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TM03457464[[fn=Dividendo]]</Template>
  <TotalTime>24</TotalTime>
  <Words>93</Words>
  <Application>Microsoft Office PowerPoint</Application>
  <PresentationFormat>Panorámica</PresentationFormat>
  <Paragraphs>22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Gill Sans MT</vt:lpstr>
      <vt:lpstr>Wingdings 2</vt:lpstr>
      <vt:lpstr>Dividendo</vt:lpstr>
      <vt:lpstr>Base de datos de libros</vt:lpstr>
      <vt:lpstr>Objetivo principal</vt:lpstr>
      <vt:lpstr>Pagina principal</vt:lpstr>
      <vt:lpstr>Menú principal de usuario</vt:lpstr>
      <vt:lpstr>Sub-menú de libros</vt:lpstr>
      <vt:lpstr>Paginas extras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 de datos de libros</dc:title>
  <dc:creator>Guillermo</dc:creator>
  <cp:lastModifiedBy>Guillermo</cp:lastModifiedBy>
  <cp:revision>4</cp:revision>
  <dcterms:created xsi:type="dcterms:W3CDTF">2017-11-23T19:48:10Z</dcterms:created>
  <dcterms:modified xsi:type="dcterms:W3CDTF">2017-11-24T01:23:46Z</dcterms:modified>
</cp:coreProperties>
</file>

<file path=docProps/thumbnail.jpeg>
</file>